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3245"/>
              <a:satOff val="-16002"/>
              <a:lumOff val="283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 snapToObjects="1">
      <p:cViewPr varScale="1">
        <p:scale>
          <a:sx n="54" d="100"/>
          <a:sy n="54" d="100"/>
        </p:scale>
        <p:origin x="7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435100" y="3454400"/>
            <a:ext cx="21526500" cy="35687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264400"/>
            <a:ext cx="21526500" cy="1231900"/>
          </a:xfrm>
          <a:prstGeom prst="rect">
            <a:avLst/>
          </a:prstGeom>
        </p:spPr>
        <p:txBody>
          <a:bodyPr anchor="t"/>
          <a:lstStyle>
            <a:lvl1pPr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1pPr>
            <a:lvl2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2pPr>
            <a:lvl3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3pPr>
            <a:lvl4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4pPr>
            <a:lvl5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78900"/>
            <a:ext cx="19621500" cy="585112"/>
          </a:xfrm>
          <a:prstGeom prst="rect">
            <a:avLst/>
          </a:prstGeom>
        </p:spPr>
        <p:txBody>
          <a:bodyPr anchor="t">
            <a:sp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3200" b="1" i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70600"/>
            <a:ext cx="19621500" cy="863600"/>
          </a:xfrm>
          <a:prstGeom prst="rect">
            <a:avLst/>
          </a:prstGeom>
        </p:spPr>
        <p:txBody>
          <a:bodyPr>
            <a:spAutoFit/>
          </a:bodyPr>
          <a:lstStyle>
            <a:lvl1pPr algn="ctr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sz="5000" b="1">
                <a:solidFill>
                  <a:srgbClr val="FFFFFF"/>
                </a:solidFill>
                <a:effectLst>
                  <a:outerShdw blurRad="50800" dist="25400" dir="5400000" rotWithShape="0">
                    <a:srgbClr val="020202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63500" y="-1270000"/>
            <a:ext cx="24510997" cy="1634917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141703583_2880x1921.jpeg"/>
          <p:cNvSpPr>
            <a:spLocks noGrp="1"/>
          </p:cNvSpPr>
          <p:nvPr>
            <p:ph type="pic" idx="21"/>
          </p:nvPr>
        </p:nvSpPr>
        <p:spPr>
          <a:xfrm>
            <a:off x="4597400" y="177800"/>
            <a:ext cx="15180471" cy="10125584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435100" y="9677400"/>
            <a:ext cx="21526500" cy="1524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11430000"/>
            <a:ext cx="21526500" cy="1282700"/>
          </a:xfrm>
          <a:prstGeom prst="rect">
            <a:avLst/>
          </a:prstGeom>
        </p:spPr>
        <p:txBody>
          <a:bodyPr anchor="t"/>
          <a:lstStyle>
            <a:lvl1pPr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1pPr>
            <a:lvl2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2pPr>
            <a:lvl3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3pPr>
            <a:lvl4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4pPr>
            <a:lvl5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04800"/>
            <a:ext cx="453238" cy="461366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422400" y="4940300"/>
            <a:ext cx="21526500" cy="3822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133985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435100" y="584200"/>
            <a:ext cx="10769600" cy="6464300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378700"/>
            <a:ext cx="10769600" cy="5359400"/>
          </a:xfrm>
          <a:prstGeom prst="rect">
            <a:avLst/>
          </a:prstGeom>
        </p:spPr>
        <p:txBody>
          <a:bodyPr anchor="t"/>
          <a:lstStyle>
            <a:lvl1pPr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1pPr>
            <a:lvl2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2pPr>
            <a:lvl3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3pPr>
            <a:lvl4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4pPr>
            <a:lvl5pPr marL="0" algn="ctr">
              <a:spcBef>
                <a:spcPts val="0"/>
              </a:spcBef>
              <a:buClrTx/>
              <a:buSzTx/>
              <a:buFont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21"/>
          </p:nvPr>
        </p:nvSpPr>
        <p:spPr>
          <a:xfrm>
            <a:off x="13322300" y="2184400"/>
            <a:ext cx="11519605" cy="10756121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1435100" y="1003300"/>
            <a:ext cx="21526500" cy="22098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22400" y="3302000"/>
            <a:ext cx="10109200" cy="9398000"/>
          </a:xfrm>
          <a:prstGeom prst="rect">
            <a:avLst/>
          </a:prstGeom>
        </p:spPr>
        <p:txBody>
          <a:bodyPr/>
          <a:lstStyle>
            <a:lvl1pPr marL="457200" indent="-457200">
              <a:spcBef>
                <a:spcPts val="4500"/>
              </a:spcBef>
              <a:defRPr sz="3800"/>
            </a:lvl1pPr>
            <a:lvl2pPr marL="914400" indent="-457200">
              <a:spcBef>
                <a:spcPts val="4500"/>
              </a:spcBef>
              <a:defRPr sz="3800"/>
            </a:lvl2pPr>
            <a:lvl3pPr marL="1371600" indent="-457200">
              <a:spcBef>
                <a:spcPts val="4500"/>
              </a:spcBef>
              <a:defRPr sz="3800"/>
            </a:lvl3pPr>
            <a:lvl4pPr marL="1828800" indent="-457200">
              <a:spcBef>
                <a:spcPts val="4500"/>
              </a:spcBef>
              <a:defRPr sz="3800"/>
            </a:lvl4pPr>
            <a:lvl5pPr marL="2286000" indent="-4572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13868400" y="6375400"/>
            <a:ext cx="9194800" cy="6570182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half" idx="22"/>
          </p:nvPr>
        </p:nvSpPr>
        <p:spPr>
          <a:xfrm>
            <a:off x="13550900" y="-419100"/>
            <a:ext cx="9512300" cy="95123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13462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435100" y="1574800"/>
            <a:ext cx="21526500" cy="1056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435100" y="330200"/>
            <a:ext cx="21526500" cy="356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47167"/>
            <a:ext cx="453238" cy="4613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75000"/>
        <a:buFont typeface="Symbol"/>
        <a:buChar char="·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114300" marR="0" indent="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75000"/>
        <a:buFont typeface="Symbol"/>
        <a:buChar char="·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228600" marR="0" indent="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75000"/>
        <a:buFont typeface="Symbol"/>
        <a:buChar char="·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342900" marR="0" indent="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75000"/>
        <a:buFont typeface="Symbol"/>
        <a:buChar char="·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457200" marR="0" indent="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75000"/>
        <a:buFont typeface="Symbol"/>
        <a:buChar char="·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571500" marR="0" indent="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75000"/>
        <a:buFont typeface="Symbol"/>
        <a:buChar char="·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685800" marR="0" indent="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75000"/>
        <a:buFont typeface="Symbol"/>
        <a:buChar char="·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800100" marR="0" indent="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75000"/>
        <a:buFont typeface="Symbol"/>
        <a:buChar char="·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914400" marR="0" indent="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75000"/>
        <a:buFont typeface="Symbol"/>
        <a:buChar char="·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1-CvPn4AbT4" TargetMode="External"/><Relationship Id="rId2" Type="http://schemas.openxmlformats.org/officeDocument/2006/relationships/hyperlink" Target="https://mdbootstrap.com/docs/b4/jquery/plugins/video/%22%20%5Cl%20%22modal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formsubmit.co/" TargetMode="External"/><Relationship Id="rId5" Type="http://schemas.openxmlformats.org/officeDocument/2006/relationships/hyperlink" Target="https://www.youtube.com/watch?v=rpujWVkmiPE" TargetMode="External"/><Relationship Id="rId4" Type="http://schemas.openxmlformats.org/officeDocument/2006/relationships/hyperlink" Target="https://www.youtube.com/watch?v=MYnyRwzwKm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AM MEMBERS:…"/>
          <p:cNvSpPr txBox="1">
            <a:spLocks noGrp="1"/>
          </p:cNvSpPr>
          <p:nvPr>
            <p:ph type="subTitle" sz="half" idx="1"/>
          </p:nvPr>
        </p:nvSpPr>
        <p:spPr>
          <a:xfrm>
            <a:off x="1435100" y="7264400"/>
            <a:ext cx="21526500" cy="4363217"/>
          </a:xfrm>
          <a:prstGeom prst="rect">
            <a:avLst/>
          </a:prstGeom>
        </p:spPr>
        <p:txBody>
          <a:bodyPr/>
          <a:lstStyle/>
          <a:p>
            <a:pPr algn="just">
              <a:defRPr sz="3600"/>
            </a:pPr>
            <a:r>
              <a:t>TEAM MEMBERS:</a:t>
            </a:r>
          </a:p>
          <a:p>
            <a:pPr algn="just">
              <a:defRPr sz="3600"/>
            </a:pPr>
            <a:r>
              <a:t>Gautam Kumar (1DS18CS710)</a:t>
            </a:r>
          </a:p>
          <a:p>
            <a:pPr algn="just">
              <a:defRPr sz="3600"/>
            </a:pPr>
            <a:r>
              <a:t>Rithvik K Bhat (1DS18CS732)</a:t>
            </a:r>
          </a:p>
          <a:p>
            <a:pPr algn="just">
              <a:defRPr sz="3600"/>
            </a:pPr>
            <a:r>
              <a:t>Suhaan YM (1DS18CS742)</a:t>
            </a:r>
          </a:p>
          <a:p>
            <a:pPr algn="just">
              <a:defRPr sz="3600"/>
            </a:pPr>
            <a:r>
              <a:t>Vignesh K (1DS18CS744)</a:t>
            </a:r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9987" y="13010554"/>
            <a:ext cx="283770" cy="46136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1</a:t>
            </a:fld>
            <a:endParaRPr/>
          </a:p>
        </p:txBody>
      </p:sp>
      <p:pic>
        <p:nvPicPr>
          <p:cNvPr id="121" name="Image Gallery" descr="Image Gallery"/>
          <p:cNvPicPr>
            <a:picLocks noChangeAspect="1"/>
          </p:cNvPicPr>
          <p:nvPr/>
        </p:nvPicPr>
        <p:blipFill>
          <a:blip r:embed="rId2"/>
          <a:srcRect t="2283" b="2283"/>
          <a:stretch>
            <a:fillRect/>
          </a:stretch>
        </p:blipFill>
        <p:spPr>
          <a:xfrm>
            <a:off x="9301972" y="1456316"/>
            <a:ext cx="5906838" cy="56370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INTRODU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</a:t>
            </a:r>
          </a:p>
        </p:txBody>
      </p:sp>
      <p:sp>
        <p:nvSpPr>
          <p:cNvPr id="124" name="A collaboration website that allows visitors to view music and media. Visitors can browse through a large collection of music, photos and video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rPr dirty="0"/>
              <a:t> A collaboration website that allows visitors to </a:t>
            </a:r>
            <a:r>
              <a:rPr lang="en-US" dirty="0"/>
              <a:t>listen to</a:t>
            </a:r>
            <a:r>
              <a:rPr dirty="0"/>
              <a:t> music and </a:t>
            </a:r>
            <a:r>
              <a:rPr lang="en-US" dirty="0"/>
              <a:t>view </a:t>
            </a:r>
            <a:r>
              <a:rPr dirty="0"/>
              <a:t>media. Visitors can browse through a large collection of music, photos and videos. </a:t>
            </a:r>
          </a:p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rPr dirty="0"/>
              <a:t> A few tools have been added such as to allow users to make edits to their own photos and download them, a music player that can also play in the background while the user is doing some other work to improve his/her productivity.</a:t>
            </a:r>
          </a:p>
          <a:p>
            <a:pPr algn="just" defTabSz="457200">
              <a:spcBef>
                <a:spcPts val="0"/>
              </a:spcBef>
              <a:buClrTx/>
              <a:buSzTx/>
              <a:buFontTx/>
              <a:buNone/>
              <a:defRPr sz="1100">
                <a:solidFill>
                  <a:srgbClr val="000000"/>
                </a:solidFill>
                <a:effectLst/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dirty="0"/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ABSTRAC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ABSTRACT</a:t>
            </a:r>
          </a:p>
        </p:txBody>
      </p:sp>
      <p:sp>
        <p:nvSpPr>
          <p:cNvPr id="128" name="The project was built using HTML 5, CSS 3, BOOTSTRAP 5 and JavaScript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t> The project was built using HTML 5, CSS 3, BOOTSTRAP 5 and JavaScript. </a:t>
            </a:r>
          </a:p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t> A contact form that connects to our email address has also been added using an API called Formsubmit. </a:t>
            </a:r>
          </a:p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t> This reduces the process of managing emails 30% more efficient compared to traditional methods. </a:t>
            </a:r>
          </a:p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t> The music player was built from scratch and plays high quality music which have been composed by our very own teammate. </a:t>
            </a:r>
          </a:p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t> We also have added a photo gallery that showcases a collection of original photos taken by another teammate of ours. </a:t>
            </a:r>
          </a:p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t> Overall, it has been a great experience learning new things while developing this project as a team.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IMPLEMENTATION</a:t>
            </a:r>
          </a:p>
        </p:txBody>
      </p:sp>
      <p:pic>
        <p:nvPicPr>
          <p:cNvPr id="132" name="Image Gallery" descr="Image Gallery"/>
          <p:cNvPicPr>
            <a:picLocks noChangeAspect="1"/>
          </p:cNvPicPr>
          <p:nvPr/>
        </p:nvPicPr>
        <p:blipFill>
          <a:blip r:embed="rId2"/>
          <a:srcRect t="4049" b="4049"/>
          <a:stretch>
            <a:fillRect/>
          </a:stretch>
        </p:blipFill>
        <p:spPr>
          <a:xfrm>
            <a:off x="3100042" y="2912068"/>
            <a:ext cx="18196616" cy="9923864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WEBSITE SCREENSHO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WEBSITE SCREENSHOTS</a:t>
            </a:r>
          </a:p>
        </p:txBody>
      </p:sp>
      <p:pic>
        <p:nvPicPr>
          <p:cNvPr id="136" name="Image Gallery" descr="Image Gallery"/>
          <p:cNvPicPr>
            <a:picLocks noChangeAspect="1"/>
          </p:cNvPicPr>
          <p:nvPr/>
        </p:nvPicPr>
        <p:blipFill>
          <a:blip r:embed="rId2"/>
          <a:srcRect t="4015" b="4015"/>
          <a:stretch>
            <a:fillRect/>
          </a:stretch>
        </p:blipFill>
        <p:spPr>
          <a:xfrm>
            <a:off x="3040324" y="2859515"/>
            <a:ext cx="18316052" cy="1002897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ONCLU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CONCLUSION</a:t>
            </a:r>
          </a:p>
        </p:txBody>
      </p:sp>
      <p:sp>
        <p:nvSpPr>
          <p:cNvPr id="140" name="Our page showcases work in fields of music and media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t> Our page showcases work in fields of music and media.</a:t>
            </a:r>
          </a:p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t> It shows the various works of our page admins and. </a:t>
            </a:r>
          </a:p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t> We would also like to upload our user’s work and displaying on our page and storage in a database. </a:t>
            </a:r>
          </a:p>
          <a:p>
            <a:pPr algn="just" defTabSz="457200">
              <a:spcBef>
                <a:spcPts val="0"/>
              </a:spcBef>
              <a:defRPr>
                <a:solidFill>
                  <a:srgbClr val="FFFFFF"/>
                </a:solidFill>
                <a:effectLst/>
              </a:defRPr>
            </a:pPr>
            <a:r>
              <a:t> This enables users to showcase their work and display on our website and  enhance the audience to increase popularity in these fields.</a:t>
            </a:r>
          </a:p>
        </p:txBody>
      </p:sp>
      <p:sp>
        <p:nvSpPr>
          <p:cNvPr id="14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FEREN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REFERENCES</a:t>
            </a:r>
          </a:p>
        </p:txBody>
      </p:sp>
      <p:sp>
        <p:nvSpPr>
          <p:cNvPr id="144" name="Photo gallery: https://mdbootstrap.com/docs/b4/jquery/plugins/video/#modal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algn="just" defTabSz="457200">
              <a:spcBef>
                <a:spcPts val="0"/>
              </a:spcBef>
              <a:defRPr u="sng">
                <a:solidFill>
                  <a:srgbClr val="0079CD"/>
                </a:solidFill>
                <a:effectLst/>
              </a:defRPr>
            </a:pPr>
            <a:r>
              <a:t> </a:t>
            </a:r>
            <a:r>
              <a:rPr u="none">
                <a:solidFill>
                  <a:srgbClr val="FFFFFF"/>
                </a:solidFill>
              </a:rPr>
              <a:t>Photo gallery: </a:t>
            </a:r>
            <a:r>
              <a:rPr>
                <a:solidFill>
                  <a:srgbClr val="FFFFFF"/>
                </a:solidFill>
                <a:hlinkClick r:id="rId2"/>
              </a:rPr>
              <a:t>https://mdbootstrap.com/docs/b4/jquery/plugins/video/#modal</a:t>
            </a:r>
            <a:endParaRPr u="none">
              <a:solidFill>
                <a:srgbClr val="FFFFFF"/>
              </a:solidFill>
            </a:endParaRPr>
          </a:p>
          <a:p>
            <a:pPr algn="just" defTabSz="457200">
              <a:spcBef>
                <a:spcPts val="0"/>
              </a:spcBef>
              <a:defRPr u="sng">
                <a:solidFill>
                  <a:srgbClr val="FFFFFF"/>
                </a:solidFill>
                <a:effectLst/>
              </a:defRPr>
            </a:pPr>
            <a:r>
              <a:rPr u="none"/>
              <a:t> Video modal: </a:t>
            </a:r>
            <a:r>
              <a:rPr>
                <a:hlinkClick r:id="rId2"/>
              </a:rPr>
              <a:t>https://mdbootstrap.com/docs/b4/jquery/plugins/video/#modal</a:t>
            </a:r>
            <a:endParaRPr u="none"/>
          </a:p>
          <a:p>
            <a:pPr algn="just" defTabSz="457200">
              <a:spcBef>
                <a:spcPts val="0"/>
              </a:spcBef>
              <a:defRPr u="sng">
                <a:solidFill>
                  <a:srgbClr val="FFFFFF"/>
                </a:solidFill>
                <a:effectLst/>
              </a:defRPr>
            </a:pPr>
            <a:r>
              <a:rPr u="none"/>
              <a:t> Music Player: </a:t>
            </a:r>
            <a:r>
              <a:rPr>
                <a:hlinkClick r:id="rId3"/>
              </a:rPr>
              <a:t>https://www.youtube.com/watch?v=1-CvPn4AbT4</a:t>
            </a:r>
            <a:endParaRPr u="none"/>
          </a:p>
          <a:p>
            <a:pPr algn="just" defTabSz="457200">
              <a:spcBef>
                <a:spcPts val="0"/>
              </a:spcBef>
              <a:defRPr u="sng">
                <a:solidFill>
                  <a:srgbClr val="FFFFFF"/>
                </a:solidFill>
                <a:effectLst/>
              </a:defRPr>
            </a:pPr>
            <a:r>
              <a:rPr u="none"/>
              <a:t> Photo Editor: </a:t>
            </a:r>
            <a:r>
              <a:rPr>
                <a:hlinkClick r:id="rId4"/>
              </a:rPr>
              <a:t>https://www.youtube.com/watch?v=MYnyRwzwKm0</a:t>
            </a:r>
            <a:endParaRPr u="none"/>
          </a:p>
          <a:p>
            <a:pPr algn="just" defTabSz="457200">
              <a:spcBef>
                <a:spcPts val="0"/>
              </a:spcBef>
              <a:defRPr u="sng">
                <a:solidFill>
                  <a:srgbClr val="FFFFFF"/>
                </a:solidFill>
                <a:effectLst/>
              </a:defRPr>
            </a:pPr>
            <a:r>
              <a:rPr u="none"/>
              <a:t> Contact Form: </a:t>
            </a:r>
            <a:r>
              <a:rPr>
                <a:hlinkClick r:id="rId5"/>
              </a:rPr>
              <a:t>https://www.youtube.com/watch?v=rpujWVkmiPE</a:t>
            </a:r>
            <a:endParaRPr u="none"/>
          </a:p>
          <a:p>
            <a:pPr algn="just" defTabSz="457200">
              <a:lnSpc>
                <a:spcPct val="107916"/>
              </a:lnSpc>
              <a:spcBef>
                <a:spcPts val="800"/>
              </a:spcBef>
              <a:defRPr>
                <a:solidFill>
                  <a:srgbClr val="FFFFFF"/>
                </a:solidFill>
                <a:effectLst/>
              </a:defRPr>
            </a:pPr>
            <a:r>
              <a:t> Connecting Contact Form to Email: </a:t>
            </a:r>
            <a:r>
              <a:rPr u="sng">
                <a:hlinkClick r:id="rId6"/>
              </a:rPr>
              <a:t>https://formsubmit.co/</a:t>
            </a:r>
          </a:p>
        </p:txBody>
      </p:sp>
      <p:sp>
        <p:nvSpPr>
          <p:cNvPr id="14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2">
  <a:themeElements>
    <a:clrScheme name="New_Template2">
      <a:dk1>
        <a:srgbClr val="C000EB"/>
      </a:dk1>
      <a:lt1>
        <a:srgbClr val="EBEBEB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409</Words>
  <Application>Microsoft Macintosh PowerPoint</Application>
  <PresentationFormat>Custom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Helvetica Neue</vt:lpstr>
      <vt:lpstr>Helvetica Neue Medium</vt:lpstr>
      <vt:lpstr>Symbol</vt:lpstr>
      <vt:lpstr>Times New Roman</vt:lpstr>
      <vt:lpstr>New_Template2</vt:lpstr>
      <vt:lpstr>PowerPoint Presentation</vt:lpstr>
      <vt:lpstr>INTRODUCTION</vt:lpstr>
      <vt:lpstr>ABSTRACT</vt:lpstr>
      <vt:lpstr>IMPLEMENTATION</vt:lpstr>
      <vt:lpstr>WEBSITE SCREENSHOTS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Gautam Kumar</cp:lastModifiedBy>
  <cp:revision>1</cp:revision>
  <dcterms:modified xsi:type="dcterms:W3CDTF">2021-07-23T15:20:24Z</dcterms:modified>
</cp:coreProperties>
</file>